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DF88F-9C97-43DE-B2A0-AD5C78C189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4173A5F-E346-488F-B832-EF9CDCB1D6FD}">
      <dgm:prSet/>
      <dgm:spPr/>
      <dgm:t>
        <a:bodyPr/>
        <a:lstStyle/>
        <a:p>
          <a:pPr rtl="0"/>
          <a:r>
            <a:rPr lang="ru-RU" dirty="0" smtClean="0"/>
            <a:t>I. Владение современными образовательными технологиями и методиками</a:t>
          </a:r>
          <a:endParaRPr lang="ru-RU" dirty="0"/>
        </a:p>
      </dgm:t>
    </dgm:pt>
    <dgm:pt modelId="{BF28D18D-4435-4D9F-96DB-629CEA0B8EE9}" type="parTrans" cxnId="{D0B0A03C-BD93-4AC6-936E-FE90CCFF75A6}">
      <dgm:prSet/>
      <dgm:spPr/>
      <dgm:t>
        <a:bodyPr/>
        <a:lstStyle/>
        <a:p>
          <a:endParaRPr lang="ru-RU"/>
        </a:p>
      </dgm:t>
    </dgm:pt>
    <dgm:pt modelId="{FC00FEFD-C22E-4154-B86A-9B842E14CAEE}" type="sibTrans" cxnId="{D0B0A03C-BD93-4AC6-936E-FE90CCFF75A6}">
      <dgm:prSet/>
      <dgm:spPr/>
      <dgm:t>
        <a:bodyPr/>
        <a:lstStyle/>
        <a:p>
          <a:endParaRPr lang="ru-RU"/>
        </a:p>
      </dgm:t>
    </dgm:pt>
    <dgm:pt modelId="{248A1051-7BE5-455B-866B-CF4A8ED62698}">
      <dgm:prSet/>
      <dgm:spPr/>
      <dgm:t>
        <a:bodyPr/>
        <a:lstStyle/>
        <a:p>
          <a:pPr rtl="0"/>
          <a:r>
            <a:rPr lang="ru-RU" dirty="0" smtClean="0"/>
            <a:t>2. Эффективность применения современных образовательных технологий и методик </a:t>
          </a:r>
          <a:endParaRPr lang="ru-RU" dirty="0"/>
        </a:p>
      </dgm:t>
    </dgm:pt>
    <dgm:pt modelId="{45687513-1112-4600-B5D1-C9987CEFA51F}" type="parTrans" cxnId="{9DF65793-47F2-41A6-B288-7F3548D1B292}">
      <dgm:prSet/>
      <dgm:spPr/>
      <dgm:t>
        <a:bodyPr/>
        <a:lstStyle/>
        <a:p>
          <a:endParaRPr lang="ru-RU"/>
        </a:p>
      </dgm:t>
    </dgm:pt>
    <dgm:pt modelId="{69C6EAE1-67AA-49E1-943F-8529E935C185}" type="sibTrans" cxnId="{9DF65793-47F2-41A6-B288-7F3548D1B292}">
      <dgm:prSet/>
      <dgm:spPr/>
      <dgm:t>
        <a:bodyPr/>
        <a:lstStyle/>
        <a:p>
          <a:endParaRPr lang="ru-RU"/>
        </a:p>
      </dgm:t>
    </dgm:pt>
    <dgm:pt modelId="{391D3818-E6EF-4B17-927F-D072C04D82F0}">
      <dgm:prSet/>
      <dgm:spPr/>
      <dgm:t>
        <a:bodyPr/>
        <a:lstStyle/>
        <a:p>
          <a:pPr rtl="0"/>
          <a:r>
            <a:rPr lang="ru-RU" smtClean="0"/>
            <a:t>3.  Стабильные результаты освоения обучающимися, воспитанниками образовательных программ </a:t>
          </a:r>
          <a:endParaRPr lang="ru-RU"/>
        </a:p>
      </dgm:t>
    </dgm:pt>
    <dgm:pt modelId="{E0E323F9-3074-443F-A42E-4BD536034CF7}" type="parTrans" cxnId="{C870CF12-C741-4EA3-9E6D-2516F5D991D7}">
      <dgm:prSet/>
      <dgm:spPr/>
      <dgm:t>
        <a:bodyPr/>
        <a:lstStyle/>
        <a:p>
          <a:endParaRPr lang="ru-RU"/>
        </a:p>
      </dgm:t>
    </dgm:pt>
    <dgm:pt modelId="{73DBBA4A-8062-4AEF-8668-8CC5C2BE705E}" type="sibTrans" cxnId="{C870CF12-C741-4EA3-9E6D-2516F5D991D7}">
      <dgm:prSet/>
      <dgm:spPr/>
      <dgm:t>
        <a:bodyPr/>
        <a:lstStyle/>
        <a:p>
          <a:endParaRPr lang="ru-RU"/>
        </a:p>
      </dgm:t>
    </dgm:pt>
    <dgm:pt modelId="{96D4B940-726C-49B4-B968-06E8F05CA07D}">
      <dgm:prSet/>
      <dgm:spPr/>
      <dgm:t>
        <a:bodyPr/>
        <a:lstStyle/>
        <a:p>
          <a:pPr rtl="0"/>
          <a:r>
            <a:rPr lang="ru-RU" smtClean="0"/>
            <a:t>4. Личный вклад в повышение качества образования на основе совершенствования методов обучения и воспитания </a:t>
          </a:r>
          <a:endParaRPr lang="ru-RU"/>
        </a:p>
      </dgm:t>
    </dgm:pt>
    <dgm:pt modelId="{06B297EF-1BDC-4446-92CF-A2FADB6CF7D5}" type="parTrans" cxnId="{41676E27-7769-4922-A4ED-9BB98F886DAF}">
      <dgm:prSet/>
      <dgm:spPr/>
      <dgm:t>
        <a:bodyPr/>
        <a:lstStyle/>
        <a:p>
          <a:endParaRPr lang="ru-RU"/>
        </a:p>
      </dgm:t>
    </dgm:pt>
    <dgm:pt modelId="{E3629B37-EB7A-4177-96F0-ADDCBDBA514F}" type="sibTrans" cxnId="{41676E27-7769-4922-A4ED-9BB98F886DAF}">
      <dgm:prSet/>
      <dgm:spPr/>
      <dgm:t>
        <a:bodyPr/>
        <a:lstStyle/>
        <a:p>
          <a:endParaRPr lang="ru-RU"/>
        </a:p>
      </dgm:t>
    </dgm:pt>
    <dgm:pt modelId="{C1BB2DCD-9AA7-4A2C-B413-15E0D1E7C396}" type="pres">
      <dgm:prSet presAssocID="{6EFDF88F-9C97-43DE-B2A0-AD5C78C189BB}" presName="linear" presStyleCnt="0">
        <dgm:presLayoutVars>
          <dgm:animLvl val="lvl"/>
          <dgm:resizeHandles val="exact"/>
        </dgm:presLayoutVars>
      </dgm:prSet>
      <dgm:spPr/>
    </dgm:pt>
    <dgm:pt modelId="{BA9620C1-4641-45AB-8066-208FFE079C71}" type="pres">
      <dgm:prSet presAssocID="{24173A5F-E346-488F-B832-EF9CDCB1D6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7829B9-7BD2-4E07-B504-8CD201F009FC}" type="pres">
      <dgm:prSet presAssocID="{FC00FEFD-C22E-4154-B86A-9B842E14CAEE}" presName="spacer" presStyleCnt="0"/>
      <dgm:spPr/>
    </dgm:pt>
    <dgm:pt modelId="{15C64D34-479B-474F-9EF8-CC7D1A5FBECA}" type="pres">
      <dgm:prSet presAssocID="{248A1051-7BE5-455B-866B-CF4A8ED626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1B3476-5BBD-4572-801F-F115025A3E33}" type="pres">
      <dgm:prSet presAssocID="{69C6EAE1-67AA-49E1-943F-8529E935C185}" presName="spacer" presStyleCnt="0"/>
      <dgm:spPr/>
    </dgm:pt>
    <dgm:pt modelId="{DCE681F1-835C-4AE7-A01B-C0D6538C0CC5}" type="pres">
      <dgm:prSet presAssocID="{391D3818-E6EF-4B17-927F-D072C04D82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D3F724-1BCD-4987-8EC2-CC926DFE5BDA}" type="pres">
      <dgm:prSet presAssocID="{73DBBA4A-8062-4AEF-8668-8CC5C2BE705E}" presName="spacer" presStyleCnt="0"/>
      <dgm:spPr/>
    </dgm:pt>
    <dgm:pt modelId="{C950F737-9CA2-4A53-AB3D-2AB6DD4C5E94}" type="pres">
      <dgm:prSet presAssocID="{96D4B940-726C-49B4-B968-06E8F05CA0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676E27-7769-4922-A4ED-9BB98F886DAF}" srcId="{6EFDF88F-9C97-43DE-B2A0-AD5C78C189BB}" destId="{96D4B940-726C-49B4-B968-06E8F05CA07D}" srcOrd="3" destOrd="0" parTransId="{06B297EF-1BDC-4446-92CF-A2FADB6CF7D5}" sibTransId="{E3629B37-EB7A-4177-96F0-ADDCBDBA514F}"/>
    <dgm:cxn modelId="{A796D494-AC16-4CE6-986A-9A891941CEFB}" type="presOf" srcId="{6EFDF88F-9C97-43DE-B2A0-AD5C78C189BB}" destId="{C1BB2DCD-9AA7-4A2C-B413-15E0D1E7C396}" srcOrd="0" destOrd="0" presId="urn:microsoft.com/office/officeart/2005/8/layout/vList2"/>
    <dgm:cxn modelId="{2B7FF66B-D4B9-406A-9F39-0E3AA8FFABAD}" type="presOf" srcId="{391D3818-E6EF-4B17-927F-D072C04D82F0}" destId="{DCE681F1-835C-4AE7-A01B-C0D6538C0CC5}" srcOrd="0" destOrd="0" presId="urn:microsoft.com/office/officeart/2005/8/layout/vList2"/>
    <dgm:cxn modelId="{C870CF12-C741-4EA3-9E6D-2516F5D991D7}" srcId="{6EFDF88F-9C97-43DE-B2A0-AD5C78C189BB}" destId="{391D3818-E6EF-4B17-927F-D072C04D82F0}" srcOrd="2" destOrd="0" parTransId="{E0E323F9-3074-443F-A42E-4BD536034CF7}" sibTransId="{73DBBA4A-8062-4AEF-8668-8CC5C2BE705E}"/>
    <dgm:cxn modelId="{9DF65793-47F2-41A6-B288-7F3548D1B292}" srcId="{6EFDF88F-9C97-43DE-B2A0-AD5C78C189BB}" destId="{248A1051-7BE5-455B-866B-CF4A8ED62698}" srcOrd="1" destOrd="0" parTransId="{45687513-1112-4600-B5D1-C9987CEFA51F}" sibTransId="{69C6EAE1-67AA-49E1-943F-8529E935C185}"/>
    <dgm:cxn modelId="{00B3247E-F679-4604-915B-2FA4D8D7F6EC}" type="presOf" srcId="{24173A5F-E346-488F-B832-EF9CDCB1D6FD}" destId="{BA9620C1-4641-45AB-8066-208FFE079C71}" srcOrd="0" destOrd="0" presId="urn:microsoft.com/office/officeart/2005/8/layout/vList2"/>
    <dgm:cxn modelId="{D0B0A03C-BD93-4AC6-936E-FE90CCFF75A6}" srcId="{6EFDF88F-9C97-43DE-B2A0-AD5C78C189BB}" destId="{24173A5F-E346-488F-B832-EF9CDCB1D6FD}" srcOrd="0" destOrd="0" parTransId="{BF28D18D-4435-4D9F-96DB-629CEA0B8EE9}" sibTransId="{FC00FEFD-C22E-4154-B86A-9B842E14CAEE}"/>
    <dgm:cxn modelId="{CCB097B9-59BA-43C8-9473-11C8727E5F73}" type="presOf" srcId="{248A1051-7BE5-455B-866B-CF4A8ED62698}" destId="{15C64D34-479B-474F-9EF8-CC7D1A5FBECA}" srcOrd="0" destOrd="0" presId="urn:microsoft.com/office/officeart/2005/8/layout/vList2"/>
    <dgm:cxn modelId="{660DB583-4879-4F48-AC2F-BFA527F8B467}" type="presOf" srcId="{96D4B940-726C-49B4-B968-06E8F05CA07D}" destId="{C950F737-9CA2-4A53-AB3D-2AB6DD4C5E94}" srcOrd="0" destOrd="0" presId="urn:microsoft.com/office/officeart/2005/8/layout/vList2"/>
    <dgm:cxn modelId="{22616095-6584-4965-AC43-2FD8F48670DC}" type="presParOf" srcId="{C1BB2DCD-9AA7-4A2C-B413-15E0D1E7C396}" destId="{BA9620C1-4641-45AB-8066-208FFE079C71}" srcOrd="0" destOrd="0" presId="urn:microsoft.com/office/officeart/2005/8/layout/vList2"/>
    <dgm:cxn modelId="{49306C62-401C-4E4C-99F9-449B1FC40C5D}" type="presParOf" srcId="{C1BB2DCD-9AA7-4A2C-B413-15E0D1E7C396}" destId="{4E7829B9-7BD2-4E07-B504-8CD201F009FC}" srcOrd="1" destOrd="0" presId="urn:microsoft.com/office/officeart/2005/8/layout/vList2"/>
    <dgm:cxn modelId="{2DE3D14F-9791-43F2-96F7-0388D1D7CB68}" type="presParOf" srcId="{C1BB2DCD-9AA7-4A2C-B413-15E0D1E7C396}" destId="{15C64D34-479B-474F-9EF8-CC7D1A5FBECA}" srcOrd="2" destOrd="0" presId="urn:microsoft.com/office/officeart/2005/8/layout/vList2"/>
    <dgm:cxn modelId="{7131C28B-DB32-44B4-8FEF-CA4AB36D5475}" type="presParOf" srcId="{C1BB2DCD-9AA7-4A2C-B413-15E0D1E7C396}" destId="{931B3476-5BBD-4572-801F-F115025A3E33}" srcOrd="3" destOrd="0" presId="urn:microsoft.com/office/officeart/2005/8/layout/vList2"/>
    <dgm:cxn modelId="{24E7135A-28BA-4551-9B8C-2E5B2F1A2016}" type="presParOf" srcId="{C1BB2DCD-9AA7-4A2C-B413-15E0D1E7C396}" destId="{DCE681F1-835C-4AE7-A01B-C0D6538C0CC5}" srcOrd="4" destOrd="0" presId="urn:microsoft.com/office/officeart/2005/8/layout/vList2"/>
    <dgm:cxn modelId="{CF4F416F-0D38-4ADE-B89E-9B1650B786B1}" type="presParOf" srcId="{C1BB2DCD-9AA7-4A2C-B413-15E0D1E7C396}" destId="{06D3F724-1BCD-4987-8EC2-CC926DFE5BDA}" srcOrd="5" destOrd="0" presId="urn:microsoft.com/office/officeart/2005/8/layout/vList2"/>
    <dgm:cxn modelId="{EF9D3996-402C-4206-BDC8-3B2AF3ECFAA1}" type="presParOf" srcId="{C1BB2DCD-9AA7-4A2C-B413-15E0D1E7C396}" destId="{C950F737-9CA2-4A53-AB3D-2AB6DD4C5E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620C1-4641-45AB-8066-208FFE079C71}">
      <dsp:nvSpPr>
        <dsp:cNvPr id="0" name=""/>
        <dsp:cNvSpPr/>
      </dsp:nvSpPr>
      <dsp:spPr>
        <a:xfrm>
          <a:off x="0" y="379189"/>
          <a:ext cx="7408333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I. Владение современными образовательными технологиями и методиками</a:t>
          </a:r>
          <a:endParaRPr lang="ru-RU" sz="2100" kern="1200" dirty="0"/>
        </a:p>
      </dsp:txBody>
      <dsp:txXfrm>
        <a:off x="40780" y="419969"/>
        <a:ext cx="7326773" cy="753819"/>
      </dsp:txXfrm>
    </dsp:sp>
    <dsp:sp modelId="{15C64D34-479B-474F-9EF8-CC7D1A5FBECA}">
      <dsp:nvSpPr>
        <dsp:cNvPr id="0" name=""/>
        <dsp:cNvSpPr/>
      </dsp:nvSpPr>
      <dsp:spPr>
        <a:xfrm>
          <a:off x="0" y="1275049"/>
          <a:ext cx="7408333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Эффективность применения современных образовательных технологий и методик </a:t>
          </a:r>
          <a:endParaRPr lang="ru-RU" sz="2100" kern="1200" dirty="0"/>
        </a:p>
      </dsp:txBody>
      <dsp:txXfrm>
        <a:off x="40780" y="1315829"/>
        <a:ext cx="7326773" cy="753819"/>
      </dsp:txXfrm>
    </dsp:sp>
    <dsp:sp modelId="{DCE681F1-835C-4AE7-A01B-C0D6538C0CC5}">
      <dsp:nvSpPr>
        <dsp:cNvPr id="0" name=""/>
        <dsp:cNvSpPr/>
      </dsp:nvSpPr>
      <dsp:spPr>
        <a:xfrm>
          <a:off x="0" y="2170909"/>
          <a:ext cx="7408333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3.  Стабильные результаты освоения обучающимися, воспитанниками образовательных программ </a:t>
          </a:r>
          <a:endParaRPr lang="ru-RU" sz="2100" kern="1200"/>
        </a:p>
      </dsp:txBody>
      <dsp:txXfrm>
        <a:off x="40780" y="2211689"/>
        <a:ext cx="7326773" cy="753819"/>
      </dsp:txXfrm>
    </dsp:sp>
    <dsp:sp modelId="{C950F737-9CA2-4A53-AB3D-2AB6DD4C5E94}">
      <dsp:nvSpPr>
        <dsp:cNvPr id="0" name=""/>
        <dsp:cNvSpPr/>
      </dsp:nvSpPr>
      <dsp:spPr>
        <a:xfrm>
          <a:off x="0" y="3066769"/>
          <a:ext cx="7408333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4. Личный вклад в повышение качества образования на основе совершенствования методов обучения и воспитания </a:t>
          </a:r>
          <a:endParaRPr lang="ru-RU" sz="2100" kern="1200"/>
        </a:p>
      </dsp:txBody>
      <dsp:txXfrm>
        <a:off x="40780" y="3107549"/>
        <a:ext cx="7326773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4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5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9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1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1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0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5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6FEE-2C4A-4128-86E0-F8082A81862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E628-4CB2-4856-A0B2-1929A9BD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9608"/>
            <a:ext cx="34067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«Детский сад №8 «Улыбка»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г.Щучье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54" y="4077072"/>
            <a:ext cx="2001891" cy="239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48017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5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профессиональной компетентности и результативности деятельности воспитателя дошкольного образовательного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37672"/>
              </p:ext>
            </p:extLst>
          </p:nvPr>
        </p:nvGraphicFramePr>
        <p:xfrm>
          <a:off x="872067" y="1844824"/>
          <a:ext cx="7408333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05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9620C1-4641-45AB-8066-208FFE07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9620C1-4641-45AB-8066-208FFE079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A9620C1-4641-45AB-8066-208FFE07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A9620C1-4641-45AB-8066-208FFE07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64D34-479B-474F-9EF8-CC7D1A5F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5C64D34-479B-474F-9EF8-CC7D1A5FB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5C64D34-479B-474F-9EF8-CC7D1A5F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5C64D34-479B-474F-9EF8-CC7D1A5F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681F1-835C-4AE7-A01B-C0D6538C0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CE681F1-835C-4AE7-A01B-C0D6538C0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CE681F1-835C-4AE7-A01B-C0D6538C0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CE681F1-835C-4AE7-A01B-C0D6538C0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0F737-9CA2-4A53-AB3D-2AB6DD4C5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C950F737-9CA2-4A53-AB3D-2AB6DD4C5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C950F737-9CA2-4A53-AB3D-2AB6DD4C5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950F737-9CA2-4A53-AB3D-2AB6DD4C5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99537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48017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48017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0"/>
            <a:ext cx="8892033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63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Профессиональный стандарт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и показатели профессиональной компетентности и результативности деятельности воспитателя дошкольного образовательного учреждения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2016-03-26T11:17:46Z</dcterms:created>
  <dcterms:modified xsi:type="dcterms:W3CDTF">2016-03-26T11:56:03Z</dcterms:modified>
</cp:coreProperties>
</file>